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5" r:id="rId5"/>
    <p:sldId id="273" r:id="rId6"/>
    <p:sldId id="266" r:id="rId7"/>
    <p:sldId id="264" r:id="rId8"/>
    <p:sldId id="275" r:id="rId9"/>
    <p:sldId id="279" r:id="rId10"/>
    <p:sldId id="280" r:id="rId11"/>
    <p:sldId id="276" r:id="rId12"/>
    <p:sldId id="274" r:id="rId13"/>
    <p:sldId id="286" r:id="rId14"/>
    <p:sldId id="281" r:id="rId15"/>
    <p:sldId id="278" r:id="rId16"/>
    <p:sldId id="282" r:id="rId17"/>
    <p:sldId id="287" r:id="rId18"/>
    <p:sldId id="283" r:id="rId19"/>
    <p:sldId id="285" r:id="rId20"/>
    <p:sldId id="259" r:id="rId21"/>
    <p:sldId id="260" r:id="rId22"/>
    <p:sldId id="289" r:id="rId23"/>
    <p:sldId id="293" r:id="rId24"/>
    <p:sldId id="294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8B"/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99" d="100"/>
          <a:sy n="99" d="100"/>
        </p:scale>
        <p:origin x="1566" y="90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457178488"/>
        <c:axId val="457178880"/>
      </c:barChart>
      <c:catAx>
        <c:axId val="457178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</a:p>
        </c:txPr>
        <c:crossAx val="457178880"/>
        <c:crosses val="autoZero"/>
        <c:auto val="1"/>
        <c:lblAlgn val="ctr"/>
        <c:lblOffset val="100"/>
        <c:noMultiLvlLbl val="0"/>
      </c:catAx>
      <c:valAx>
        <c:axId val="4571788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</a:p>
        </c:txPr>
        <c:crossAx val="457178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29.wdp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7.jpeg"/><Relationship Id="rId7" Type="http://schemas.openxmlformats.org/officeDocument/2006/relationships/image" Target="../media/image36.jpeg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hyperlink" Target="https://github.com/ShiZhan/iot-storage-experiment/blob/master/report-template.doc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  <a:endParaRPr lang="zh-CN" altLang="en-US" dirty="0"/>
          </a:p>
        </p:txBody>
      </p:sp>
      <p:grpSp>
        <p:nvGrpSpPr>
          <p:cNvPr id="4" name="组合 50"/>
          <p:cNvGrpSpPr/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/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  <a:endParaRPr lang="zh-CN" altLang="en-US" sz="1600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/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  <a:endPara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  <a:endParaRPr lang="zh-CN" altLang="en-US" sz="1600" b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  <a:endParaRPr lang="zh-CN" altLang="en-US" sz="160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  <a:endParaRPr lang="zh-CN" altLang="en-US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  <a:endParaRPr lang="zh-CN" altLang="en-US" sz="12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>
            <a:fillRect/>
          </a:stretch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>
            <a:fillRect/>
          </a:stretch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>
            <a:fillRect/>
          </a:stretch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1233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3-22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Git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Python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Go</a:t>
            </a:r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r>
              <a:rPr lang="en-US" altLang="zh-CN" dirty="0" smtClean="0"/>
              <a:t>3-29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服务：</a:t>
            </a:r>
            <a:r>
              <a:rPr lang="en-US" altLang="zh-CN" dirty="0" err="1" smtClean="0"/>
              <a:t>Minio</a:t>
            </a:r>
            <a:endParaRPr lang="en-US" altLang="zh-CN" dirty="0"/>
          </a:p>
          <a:p>
            <a:pPr lvl="2"/>
            <a:r>
              <a:rPr lang="zh-CN" altLang="en-US" dirty="0" smtClean="0"/>
              <a:t>客户：</a:t>
            </a:r>
            <a:r>
              <a:rPr lang="en-US" altLang="zh-CN" dirty="0" smtClean="0"/>
              <a:t>s3cmd/</a:t>
            </a:r>
            <a:r>
              <a:rPr lang="en-US" altLang="zh-CN" dirty="0" err="1" smtClean="0"/>
              <a:t>aws</a:t>
            </a:r>
            <a:r>
              <a:rPr lang="en-US" altLang="zh-CN" dirty="0" smtClean="0"/>
              <a:t>-shell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评测：</a:t>
            </a:r>
            <a:r>
              <a:rPr lang="en-US" altLang="zh-CN" dirty="0" smtClean="0"/>
              <a:t>s3bench/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r>
              <a:rPr lang="en-US" altLang="zh-CN" dirty="0" smtClean="0"/>
              <a:t>4-12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实验三：进行初步研究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性能数据分析，选题深入测试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扩展实验</a:t>
            </a:r>
            <a:endParaRPr lang="en-US" altLang="zh-CN" dirty="0" smtClean="0"/>
          </a:p>
          <a:p>
            <a:r>
              <a:rPr lang="en-US" altLang="zh-CN" dirty="0" smtClean="0"/>
              <a:t>4-23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924425"/>
            <a:ext cx="4176000" cy="1413433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操作系统与语言环境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824000" y="5053417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752000" y="1080000"/>
            <a:ext cx="4176000" cy="1819105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>
            <a:fillRect/>
          </a:stretch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12" name="肘形连接符 11"/>
          <p:cNvCxnSpPr>
            <a:stCxn id="15" idx="0"/>
            <a:endCxn id="17" idx="2"/>
          </p:cNvCxnSpPr>
          <p:nvPr/>
        </p:nvCxnSpPr>
        <p:spPr>
          <a:xfrm rot="5400000" flipH="1" flipV="1">
            <a:off x="5235281" y="4671880"/>
            <a:ext cx="906256" cy="818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32" idx="0"/>
            <a:endCxn id="17" idx="2"/>
          </p:cNvCxnSpPr>
          <p:nvPr/>
        </p:nvCxnSpPr>
        <p:spPr>
          <a:xfrm rot="16200000" flipV="1">
            <a:off x="6301119" y="3606860"/>
            <a:ext cx="821682" cy="2046284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896000" y="5125417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Bash,GNU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tools…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897636" y="3679161"/>
            <a:ext cx="1582364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存储服务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21" name="肘形连接符 20"/>
          <p:cNvCxnSpPr>
            <a:stCxn id="17" idx="0"/>
            <a:endCxn id="10" idx="2"/>
          </p:cNvCxnSpPr>
          <p:nvPr/>
        </p:nvCxnSpPr>
        <p:spPr>
          <a:xfrm rot="5400000" flipH="1" flipV="1">
            <a:off x="5874381" y="2713542"/>
            <a:ext cx="780056" cy="1151182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880159" y="2405563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917225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898692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935757" y="2383084"/>
            <a:ext cx="90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634447" y="5040843"/>
            <a:ext cx="220131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语言环境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7005477" y="3680312"/>
            <a:ext cx="1440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存储管理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与测试工具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712204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Python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7519792" y="5125417"/>
            <a:ext cx="72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Java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357189" y="5125417"/>
            <a:ext cx="360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Go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cxnSp>
        <p:nvCxnSpPr>
          <p:cNvPr id="59" name="肘形连接符 58"/>
          <p:cNvCxnSpPr>
            <a:stCxn id="32" idx="0"/>
            <a:endCxn id="41" idx="2"/>
          </p:cNvCxnSpPr>
          <p:nvPr/>
        </p:nvCxnSpPr>
        <p:spPr>
          <a:xfrm rot="16200000" flipV="1">
            <a:off x="7320025" y="4625765"/>
            <a:ext cx="820531" cy="9625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41" idx="0"/>
            <a:endCxn id="10" idx="2"/>
          </p:cNvCxnSpPr>
          <p:nvPr/>
        </p:nvCxnSpPr>
        <p:spPr>
          <a:xfrm rot="16200000" flipV="1">
            <a:off x="6892136" y="2846970"/>
            <a:ext cx="781207" cy="885477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副教授</a:t>
            </a:r>
            <a:r>
              <a:rPr lang="zh-CN" altLang="en-US" sz="2000" dirty="0"/>
              <a:t>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课堂信息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12,13,14</a:t>
            </a:r>
            <a:r>
              <a:rPr lang="zh-CN" altLang="en-US" sz="2000" dirty="0" smtClean="0"/>
              <a:t>周，周三上午</a:t>
            </a:r>
            <a:r>
              <a:rPr lang="en-US" altLang="zh-CN" sz="2000" dirty="0" smtClean="0"/>
              <a:t>08</a:t>
            </a:r>
            <a:r>
              <a:rPr lang="en-US" altLang="zh-CN" sz="2000" dirty="0" smtClean="0"/>
              <a:t>:00-11:50 @ </a:t>
            </a:r>
            <a:r>
              <a:rPr lang="zh-CN" altLang="en-US" sz="2000" dirty="0" smtClean="0"/>
              <a:t>南一楼</a:t>
            </a:r>
            <a:r>
              <a:rPr lang="en-US" altLang="zh-CN" sz="2000" dirty="0" smtClean="0"/>
              <a:t>807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800" dirty="0" smtClean="0"/>
              <a:t>https://github.com/cs-course/iot-storage-experiment</a:t>
            </a:r>
            <a:r>
              <a:rPr lang="en-US" altLang="zh-CN" sz="1800" dirty="0" smtClean="0"/>
              <a:t> </a:t>
            </a:r>
            <a:endParaRPr lang="en-US" altLang="zh-CN" dirty="0"/>
          </a:p>
          <a:p>
            <a:r>
              <a:rPr lang="zh-CN" altLang="en-US" b="1" dirty="0" smtClean="0"/>
              <a:t>实验说明</a:t>
            </a:r>
            <a:r>
              <a:rPr lang="zh-CN" altLang="en-US" sz="2000" b="1" dirty="0" smtClean="0"/>
              <a:t> </a:t>
            </a:r>
            <a:r>
              <a:rPr lang="zh-CN" altLang="en-US" sz="1800" dirty="0" smtClean="0"/>
              <a:t>https://github.com/cs-course/obs-tutorial</a:t>
            </a:r>
            <a:endParaRPr lang="zh-CN" altLang="en-US" sz="2000" b="1" dirty="0" smtClean="0"/>
          </a:p>
          <a:p>
            <a:r>
              <a:rPr lang="zh-CN" altLang="en-US" b="1" dirty="0" smtClean="0"/>
              <a:t>提交作业</a:t>
            </a:r>
            <a:r>
              <a:rPr lang="zh-CN" altLang="en-US" sz="1800" b="1" dirty="0" smtClean="0"/>
              <a:t> </a:t>
            </a:r>
            <a:r>
              <a:rPr lang="zh-CN" altLang="en-US" sz="1200" dirty="0" smtClean="0"/>
              <a:t>https://github.com/cs-course/iot-storage-experiment-assignment-2019</a:t>
            </a:r>
            <a:endParaRPr lang="zh-CN" altLang="en-US" sz="1800" dirty="0" smtClean="0"/>
          </a:p>
          <a:p>
            <a:r>
              <a:rPr lang="zh-CN" altLang="en-US" b="1" dirty="0" smtClean="0"/>
              <a:t>联系</a:t>
            </a:r>
            <a:r>
              <a:rPr lang="zh-CN" altLang="en-US" b="1" dirty="0"/>
              <a:t>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45673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实验说明：</a:t>
            </a:r>
            <a:endParaRPr lang="en-US" altLang="zh-CN" dirty="0"/>
          </a:p>
          <a:p>
            <a:r>
              <a:rPr lang="zh-CN" altLang="en-US" sz="1600" dirty="0"/>
              <a:t>https://github.com/cs-course/obs-tutorial/blob/master/README.zh_cn.md</a:t>
            </a:r>
            <a:endParaRPr lang="zh-CN" altLang="en-US" sz="1600" dirty="0"/>
          </a:p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Git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Github/Gitlab/Bitbucket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Python</a:t>
            </a:r>
            <a:r>
              <a:rPr lang="zh-CN" altLang="en-US" dirty="0" smtClean="0">
                <a:sym typeface="+mn-ea"/>
              </a:rPr>
              <a:t>、</a:t>
            </a:r>
            <a:r>
              <a:rPr lang="en-US" altLang="zh-CN" dirty="0" smtClean="0">
                <a:sym typeface="+mn-ea"/>
              </a:rPr>
              <a:t>Go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可能用上虚拟机或容器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675" y="6073541"/>
            <a:ext cx="899264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已知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问题：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https://github.com/cs-course/obs-tutorial/blob/master/known-issues.md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325" y="2345055"/>
            <a:ext cx="5212715" cy="372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内容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一、实验目的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二、实验背景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三、实验环境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四、实验内容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对象存储</a:t>
            </a:r>
            <a:r>
              <a:rPr lang="zh-CN" altLang="en-US" dirty="0" smtClean="0"/>
              <a:t>技术实践</a:t>
            </a:r>
            <a:endParaRPr lang="en-US" altLang="zh-CN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对象</a:t>
            </a:r>
            <a:r>
              <a:rPr lang="zh-CN" altLang="en-US" dirty="0" smtClean="0"/>
              <a:t>存储性能分析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五、实验过程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六、实验总结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参考文献</a:t>
            </a:r>
            <a:endParaRPr lang="zh-CN" alt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模板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540000" y="6120000"/>
            <a:ext cx="8280000" cy="36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lvl="1">
              <a:spcBef>
                <a:spcPts val="0"/>
              </a:spcBef>
            </a:pP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  <a:hlinkClick r:id="rId1"/>
              </a:rPr>
              <a:t>https://github.com/ShiZhan/iot-storage-experiment/blob/master/report-template.doc</a:t>
            </a:r>
            <a:r>
              <a:rPr lang="en-US" altLang="zh-CN" sz="15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15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80" y="942340"/>
            <a:ext cx="3840480" cy="52349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S3proxy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9999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Sample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your topic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79725" y="4319905"/>
            <a:ext cx="541020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osm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MC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awssdk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Code your research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直接箭头连接符 14"/>
          <p:cNvCxnSpPr>
            <a:stCxn id="23" idx="0"/>
            <a:endCxn id="24" idx="2"/>
          </p:cNvCxnSpPr>
          <p:nvPr/>
        </p:nvCxnSpPr>
        <p:spPr>
          <a:xfrm flipV="1">
            <a:off x="540000" y="468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0"/>
            <a:endCxn id="25" idx="2"/>
          </p:cNvCxnSpPr>
          <p:nvPr/>
        </p:nvCxnSpPr>
        <p:spPr>
          <a:xfrm flipV="1">
            <a:off x="540000" y="3240000"/>
            <a:ext cx="0" cy="10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32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mock-s3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79997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382256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boto3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020000" y="4465686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96000" y="5944218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020000" y="594421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下箭头标注 11"/>
          <p:cNvSpPr/>
          <p:nvPr/>
        </p:nvSpPr>
        <p:spPr>
          <a:xfrm>
            <a:off x="2880000" y="720000"/>
            <a:ext cx="2700000" cy="720000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In-class help available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下箭头标注 38"/>
          <p:cNvSpPr/>
          <p:nvPr/>
        </p:nvSpPr>
        <p:spPr>
          <a:xfrm>
            <a:off x="5917650" y="720000"/>
            <a:ext cx="2700000" cy="720000"/>
          </a:xfrm>
          <a:prstGeom prst="downArrowCallout">
            <a:avLst/>
          </a:prstGeom>
          <a:solidFill>
            <a:srgbClr val="FF8B8B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 by yourself</a:t>
            </a:r>
            <a:endParaRPr lang="zh-CN" altLang="en-US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74720" y="4319905"/>
            <a:ext cx="791845" cy="36004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s3cmd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0540" y="4320000"/>
            <a:ext cx="125984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aws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-shell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06839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200980" y="4465687"/>
            <a:ext cx="495300" cy="428625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  <a:endPara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/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1793</Words>
  <Application>WPS 演示</Application>
  <PresentationFormat>全屏显示(4:3)</PresentationFormat>
  <Paragraphs>341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DejaVu Sans Mono</vt:lpstr>
      <vt:lpstr>文泉驿等宽微米黑</vt:lpstr>
      <vt:lpstr>黑体</vt:lpstr>
      <vt:lpstr>Times New Roman</vt:lpstr>
      <vt:lpstr>微软雅黑</vt:lpstr>
      <vt:lpstr>Arial Unicode MS</vt:lpstr>
      <vt:lpstr>DejaVu Sans Mono for Powerline</vt:lpstr>
      <vt:lpstr>Calibri</vt:lpstr>
      <vt:lpstr>Courier New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实验计划</vt:lpstr>
      <vt:lpstr>实验准备</vt:lpstr>
      <vt:lpstr>注意事项</vt:lpstr>
      <vt:lpstr>报告</vt:lpstr>
      <vt:lpstr>评价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施展201106</cp:lastModifiedBy>
  <cp:revision>143</cp:revision>
  <dcterms:created xsi:type="dcterms:W3CDTF">2017-02-15T00:30:00Z</dcterms:created>
  <dcterms:modified xsi:type="dcterms:W3CDTF">2019-05-07T08:05:10Z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2052-11.3.0.8513</vt:lpwstr>
  </property>
</Properties>
</file>